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5" r:id="rId10"/>
    <p:sldId id="266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12B67-FE37-4018-BE67-9F7A625A77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5D1358A4-AEE5-422A-97C2-E4A3381DDB72}">
      <dgm:prSet/>
      <dgm:spPr/>
      <dgm:t>
        <a:bodyPr/>
        <a:lstStyle/>
        <a:p>
          <a:r>
            <a:rPr lang="en-US" dirty="0"/>
            <a:t>Located in Kaneda, near Tokyo Bay Aqua line</a:t>
          </a:r>
        </a:p>
      </dgm:t>
    </dgm:pt>
    <dgm:pt modelId="{2725A8BA-609D-45AD-B23C-C1A8E58CE8E4}" type="parTrans" cxnId="{88D91E0C-AF26-42BE-87FE-897A11493E77}">
      <dgm:prSet/>
      <dgm:spPr/>
      <dgm:t>
        <a:bodyPr/>
        <a:lstStyle/>
        <a:p>
          <a:endParaRPr lang="en-US"/>
        </a:p>
      </dgm:t>
    </dgm:pt>
    <dgm:pt modelId="{892F1FAE-6A12-4119-8966-0183422FCD98}" type="sibTrans" cxnId="{88D91E0C-AF26-42BE-87FE-897A11493E77}">
      <dgm:prSet/>
      <dgm:spPr/>
      <dgm:t>
        <a:bodyPr/>
        <a:lstStyle/>
        <a:p>
          <a:endParaRPr lang="en-US"/>
        </a:p>
      </dgm:t>
    </dgm:pt>
    <dgm:pt modelId="{740B6D5F-3130-4C82-A591-337FD9FA23CD}">
      <dgm:prSet/>
      <dgm:spPr/>
      <dgm:t>
        <a:bodyPr/>
        <a:lstStyle/>
        <a:p>
          <a:r>
            <a:rPr lang="en-US" dirty="0"/>
            <a:t>20 minutes from Haneda International Airport</a:t>
          </a:r>
        </a:p>
      </dgm:t>
    </dgm:pt>
    <dgm:pt modelId="{DDCF50AE-EBE4-45A1-8357-D434E76ABAF7}" type="parTrans" cxnId="{AC53339B-7357-48A1-883F-193B878E627E}">
      <dgm:prSet/>
      <dgm:spPr/>
      <dgm:t>
        <a:bodyPr/>
        <a:lstStyle/>
        <a:p>
          <a:endParaRPr lang="en-US"/>
        </a:p>
      </dgm:t>
    </dgm:pt>
    <dgm:pt modelId="{CBC189E0-A078-494F-A1E3-CB133B2D53E5}" type="sibTrans" cxnId="{AC53339B-7357-48A1-883F-193B878E627E}">
      <dgm:prSet/>
      <dgm:spPr/>
      <dgm:t>
        <a:bodyPr/>
        <a:lstStyle/>
        <a:p>
          <a:endParaRPr lang="en-US"/>
        </a:p>
      </dgm:t>
    </dgm:pt>
    <dgm:pt modelId="{443D5CEB-6298-45B7-B272-47B0A19AACBB}">
      <dgm:prSet/>
      <dgm:spPr/>
      <dgm:t>
        <a:bodyPr/>
        <a:lstStyle/>
        <a:p>
          <a:r>
            <a:rPr lang="en-US" dirty="0"/>
            <a:t>Free Shuttle Service to and from Haneda International Airport &amp; Tokyo Shinagawa Station</a:t>
          </a:r>
        </a:p>
      </dgm:t>
    </dgm:pt>
    <dgm:pt modelId="{34F16DBF-3198-4B86-A080-CF7261713595}" type="parTrans" cxnId="{73172EE9-0317-441F-81C4-E8E60100D6BF}">
      <dgm:prSet/>
      <dgm:spPr/>
      <dgm:t>
        <a:bodyPr/>
        <a:lstStyle/>
        <a:p>
          <a:endParaRPr lang="en-US"/>
        </a:p>
      </dgm:t>
    </dgm:pt>
    <dgm:pt modelId="{49875C60-A736-4E6F-A260-8A842A9D08B6}" type="sibTrans" cxnId="{73172EE9-0317-441F-81C4-E8E60100D6BF}">
      <dgm:prSet/>
      <dgm:spPr/>
      <dgm:t>
        <a:bodyPr/>
        <a:lstStyle/>
        <a:p>
          <a:endParaRPr lang="en-US"/>
        </a:p>
      </dgm:t>
    </dgm:pt>
    <dgm:pt modelId="{A7980410-443C-4898-9AAB-8FA28B533884}">
      <dgm:prSet/>
      <dgm:spPr/>
      <dgm:t>
        <a:bodyPr/>
        <a:lstStyle/>
        <a:p>
          <a:r>
            <a:rPr lang="en-US" dirty="0"/>
            <a:t>Provide Rent A Car facilities</a:t>
          </a:r>
        </a:p>
      </dgm:t>
    </dgm:pt>
    <dgm:pt modelId="{F974F453-D3D6-46AC-B320-52D0837BAE0E}" type="parTrans" cxnId="{D7ACA6EC-8ABC-41AB-9258-6CD967BFEB93}">
      <dgm:prSet/>
      <dgm:spPr/>
      <dgm:t>
        <a:bodyPr/>
        <a:lstStyle/>
        <a:p>
          <a:endParaRPr lang="en-US"/>
        </a:p>
      </dgm:t>
    </dgm:pt>
    <dgm:pt modelId="{D6D1A738-F44A-448B-A03F-DB09203B26CA}" type="sibTrans" cxnId="{D7ACA6EC-8ABC-41AB-9258-6CD967BFEB93}">
      <dgm:prSet/>
      <dgm:spPr/>
      <dgm:t>
        <a:bodyPr/>
        <a:lstStyle/>
        <a:p>
          <a:endParaRPr lang="en-US"/>
        </a:p>
      </dgm:t>
    </dgm:pt>
    <dgm:pt modelId="{FB1179A7-8EB4-472D-8936-C5AEBE27B30D}">
      <dgm:prSet/>
      <dgm:spPr/>
      <dgm:t>
        <a:bodyPr/>
        <a:lstStyle/>
        <a:p>
          <a:r>
            <a:rPr lang="en-US"/>
            <a:t>Prayer Room facilities available</a:t>
          </a:r>
        </a:p>
      </dgm:t>
    </dgm:pt>
    <dgm:pt modelId="{524C84B6-2531-4543-883A-1D85F25B37DA}" type="parTrans" cxnId="{2F7A71A4-4BD2-4BB7-A45C-1C45D87D2E2D}">
      <dgm:prSet/>
      <dgm:spPr/>
      <dgm:t>
        <a:bodyPr/>
        <a:lstStyle/>
        <a:p>
          <a:endParaRPr lang="en-US"/>
        </a:p>
      </dgm:t>
    </dgm:pt>
    <dgm:pt modelId="{91031E3E-B0EC-4881-8991-B23F2AF3CABD}" type="sibTrans" cxnId="{2F7A71A4-4BD2-4BB7-A45C-1C45D87D2E2D}">
      <dgm:prSet/>
      <dgm:spPr/>
      <dgm:t>
        <a:bodyPr/>
        <a:lstStyle/>
        <a:p>
          <a:endParaRPr lang="en-US"/>
        </a:p>
      </dgm:t>
    </dgm:pt>
    <dgm:pt modelId="{FD0C19AD-3AFF-4662-BBA1-46AEFE503893}">
      <dgm:prSet/>
      <dgm:spPr/>
      <dgm:t>
        <a:bodyPr/>
        <a:lstStyle/>
        <a:p>
          <a:r>
            <a:rPr lang="en-US"/>
            <a:t>Serve 100% Halal Malay – Indonesian cuisine</a:t>
          </a:r>
        </a:p>
      </dgm:t>
    </dgm:pt>
    <dgm:pt modelId="{FB961E72-4188-4F70-B3B8-7CED12CEDA49}" type="parTrans" cxnId="{19BE6E88-4155-4BE6-85EE-3BBE2EF61DC9}">
      <dgm:prSet/>
      <dgm:spPr/>
      <dgm:t>
        <a:bodyPr/>
        <a:lstStyle/>
        <a:p>
          <a:endParaRPr lang="en-US"/>
        </a:p>
      </dgm:t>
    </dgm:pt>
    <dgm:pt modelId="{C1271C03-E5FF-41BD-B511-01707D7CD6C5}" type="sibTrans" cxnId="{19BE6E88-4155-4BE6-85EE-3BBE2EF61DC9}">
      <dgm:prSet/>
      <dgm:spPr/>
      <dgm:t>
        <a:bodyPr/>
        <a:lstStyle/>
        <a:p>
          <a:endParaRPr lang="en-US"/>
        </a:p>
      </dgm:t>
    </dgm:pt>
    <dgm:pt modelId="{65DD14FC-1937-4C01-AC97-1B98AE97F4CF}">
      <dgm:prSet/>
      <dgm:spPr/>
      <dgm:t>
        <a:bodyPr/>
        <a:lstStyle/>
        <a:p>
          <a:r>
            <a:rPr lang="en-US"/>
            <a:t>Convenient location</a:t>
          </a:r>
        </a:p>
      </dgm:t>
    </dgm:pt>
    <dgm:pt modelId="{A0E76603-75B7-4962-8B8A-5210AB71AD21}" type="parTrans" cxnId="{42AAA344-48FF-4A41-A389-6EF3A2017D34}">
      <dgm:prSet/>
      <dgm:spPr/>
      <dgm:t>
        <a:bodyPr/>
        <a:lstStyle/>
        <a:p>
          <a:endParaRPr lang="en-US"/>
        </a:p>
      </dgm:t>
    </dgm:pt>
    <dgm:pt modelId="{4FBEB412-2758-4A60-BB8A-4CC6A5848CFA}" type="sibTrans" cxnId="{42AAA344-48FF-4A41-A389-6EF3A2017D34}">
      <dgm:prSet/>
      <dgm:spPr/>
      <dgm:t>
        <a:bodyPr/>
        <a:lstStyle/>
        <a:p>
          <a:endParaRPr lang="en-US"/>
        </a:p>
      </dgm:t>
    </dgm:pt>
    <dgm:pt modelId="{BBB631CB-E0BE-4A1A-B4D0-FE7B0EEC39D5}" type="pres">
      <dgm:prSet presAssocID="{9C312B67-FE37-4018-BE67-9F7A625A77D1}" presName="root" presStyleCnt="0">
        <dgm:presLayoutVars>
          <dgm:dir/>
          <dgm:resizeHandles val="exact"/>
        </dgm:presLayoutVars>
      </dgm:prSet>
      <dgm:spPr/>
    </dgm:pt>
    <dgm:pt modelId="{F6D79B6A-62EF-49FD-AD11-63CFAD62A00F}" type="pres">
      <dgm:prSet presAssocID="{5D1358A4-AEE5-422A-97C2-E4A3381DDB72}" presName="compNode" presStyleCnt="0"/>
      <dgm:spPr/>
    </dgm:pt>
    <dgm:pt modelId="{3E0E85C7-97F3-45C3-B7CF-1B5B8145B7DF}" type="pres">
      <dgm:prSet presAssocID="{5D1358A4-AEE5-422A-97C2-E4A3381DDB72}" presName="bgRect" presStyleLbl="bgShp" presStyleIdx="0" presStyleCnt="7"/>
      <dgm:spPr/>
    </dgm:pt>
    <dgm:pt modelId="{0AA63006-15EB-41AC-AF8F-FAF8107FBAA4}" type="pres">
      <dgm:prSet presAssocID="{5D1358A4-AEE5-422A-97C2-E4A3381DDB7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65F50AB-45F4-43A1-ACD2-2CEB39EDED2C}" type="pres">
      <dgm:prSet presAssocID="{5D1358A4-AEE5-422A-97C2-E4A3381DDB72}" presName="spaceRect" presStyleCnt="0"/>
      <dgm:spPr/>
    </dgm:pt>
    <dgm:pt modelId="{A5E77BFB-85A4-483E-B594-E3857549C4A0}" type="pres">
      <dgm:prSet presAssocID="{5D1358A4-AEE5-422A-97C2-E4A3381DDB72}" presName="parTx" presStyleLbl="revTx" presStyleIdx="0" presStyleCnt="7" custScaleX="99953">
        <dgm:presLayoutVars>
          <dgm:chMax val="0"/>
          <dgm:chPref val="0"/>
        </dgm:presLayoutVars>
      </dgm:prSet>
      <dgm:spPr/>
    </dgm:pt>
    <dgm:pt modelId="{7E48889B-99C3-4616-B994-144F7A64EE01}" type="pres">
      <dgm:prSet presAssocID="{892F1FAE-6A12-4119-8966-0183422FCD98}" presName="sibTrans" presStyleCnt="0"/>
      <dgm:spPr/>
    </dgm:pt>
    <dgm:pt modelId="{1E2F11D7-8099-4538-B031-793BC890B7D9}" type="pres">
      <dgm:prSet presAssocID="{740B6D5F-3130-4C82-A591-337FD9FA23CD}" presName="compNode" presStyleCnt="0"/>
      <dgm:spPr/>
    </dgm:pt>
    <dgm:pt modelId="{0E175B9B-93DA-4DFB-829E-32244B98ABB3}" type="pres">
      <dgm:prSet presAssocID="{740B6D5F-3130-4C82-A591-337FD9FA23CD}" presName="bgRect" presStyleLbl="bgShp" presStyleIdx="1" presStyleCnt="7"/>
      <dgm:spPr/>
    </dgm:pt>
    <dgm:pt modelId="{D17C0331-2A44-47C9-9F83-05BFD204EC2B}" type="pres">
      <dgm:prSet presAssocID="{740B6D5F-3130-4C82-A591-337FD9FA23C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66A998CA-1CB7-447D-A319-7952374851B9}" type="pres">
      <dgm:prSet presAssocID="{740B6D5F-3130-4C82-A591-337FD9FA23CD}" presName="spaceRect" presStyleCnt="0"/>
      <dgm:spPr/>
    </dgm:pt>
    <dgm:pt modelId="{45E71EE9-41B1-422E-8472-567905019D75}" type="pres">
      <dgm:prSet presAssocID="{740B6D5F-3130-4C82-A591-337FD9FA23CD}" presName="parTx" presStyleLbl="revTx" presStyleIdx="1" presStyleCnt="7">
        <dgm:presLayoutVars>
          <dgm:chMax val="0"/>
          <dgm:chPref val="0"/>
        </dgm:presLayoutVars>
      </dgm:prSet>
      <dgm:spPr/>
    </dgm:pt>
    <dgm:pt modelId="{839ADCD4-4845-463D-9DB6-D4574442E28F}" type="pres">
      <dgm:prSet presAssocID="{CBC189E0-A078-494F-A1E3-CB133B2D53E5}" presName="sibTrans" presStyleCnt="0"/>
      <dgm:spPr/>
    </dgm:pt>
    <dgm:pt modelId="{E5339A70-38EA-455A-B1B9-8493750A6841}" type="pres">
      <dgm:prSet presAssocID="{443D5CEB-6298-45B7-B272-47B0A19AACBB}" presName="compNode" presStyleCnt="0"/>
      <dgm:spPr/>
    </dgm:pt>
    <dgm:pt modelId="{0FA3FDB7-D51D-4042-A5EF-C277F6ACCE85}" type="pres">
      <dgm:prSet presAssocID="{443D5CEB-6298-45B7-B272-47B0A19AACBB}" presName="bgRect" presStyleLbl="bgShp" presStyleIdx="2" presStyleCnt="7"/>
      <dgm:spPr/>
    </dgm:pt>
    <dgm:pt modelId="{4387F6F5-D7AB-4251-8E6E-44767E44A0C4}" type="pres">
      <dgm:prSet presAssocID="{443D5CEB-6298-45B7-B272-47B0A19AACB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car"/>
        </a:ext>
      </dgm:extLst>
    </dgm:pt>
    <dgm:pt modelId="{CCD2DB3B-CC7C-48A2-B5E7-5629D14D4311}" type="pres">
      <dgm:prSet presAssocID="{443D5CEB-6298-45B7-B272-47B0A19AACBB}" presName="spaceRect" presStyleCnt="0"/>
      <dgm:spPr/>
    </dgm:pt>
    <dgm:pt modelId="{4E305A2F-AE30-43F9-BE67-D27F343D4B46}" type="pres">
      <dgm:prSet presAssocID="{443D5CEB-6298-45B7-B272-47B0A19AACBB}" presName="parTx" presStyleLbl="revTx" presStyleIdx="2" presStyleCnt="7">
        <dgm:presLayoutVars>
          <dgm:chMax val="0"/>
          <dgm:chPref val="0"/>
        </dgm:presLayoutVars>
      </dgm:prSet>
      <dgm:spPr/>
    </dgm:pt>
    <dgm:pt modelId="{19CA2CE0-33B0-4180-BF08-E42040F98C94}" type="pres">
      <dgm:prSet presAssocID="{49875C60-A736-4E6F-A260-8A842A9D08B6}" presName="sibTrans" presStyleCnt="0"/>
      <dgm:spPr/>
    </dgm:pt>
    <dgm:pt modelId="{C3219F1D-1A24-472A-9F0E-6D30FDB67CDA}" type="pres">
      <dgm:prSet presAssocID="{A7980410-443C-4898-9AAB-8FA28B533884}" presName="compNode" presStyleCnt="0"/>
      <dgm:spPr/>
    </dgm:pt>
    <dgm:pt modelId="{003320C7-C08C-447A-9656-C6141CBBEF8D}" type="pres">
      <dgm:prSet presAssocID="{A7980410-443C-4898-9AAB-8FA28B533884}" presName="bgRect" presStyleLbl="bgShp" presStyleIdx="3" presStyleCnt="7"/>
      <dgm:spPr/>
    </dgm:pt>
    <dgm:pt modelId="{4685A8AC-B095-43F2-8AD1-09540C20ACB8}" type="pres">
      <dgm:prSet presAssocID="{A7980410-443C-4898-9AAB-8FA28B53388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80FC17B-B846-4D23-80DD-50EF89C28452}" type="pres">
      <dgm:prSet presAssocID="{A7980410-443C-4898-9AAB-8FA28B533884}" presName="spaceRect" presStyleCnt="0"/>
      <dgm:spPr/>
    </dgm:pt>
    <dgm:pt modelId="{44DF5A94-90EA-4DDE-B983-BDF5093A1FA3}" type="pres">
      <dgm:prSet presAssocID="{A7980410-443C-4898-9AAB-8FA28B533884}" presName="parTx" presStyleLbl="revTx" presStyleIdx="3" presStyleCnt="7">
        <dgm:presLayoutVars>
          <dgm:chMax val="0"/>
          <dgm:chPref val="0"/>
        </dgm:presLayoutVars>
      </dgm:prSet>
      <dgm:spPr/>
    </dgm:pt>
    <dgm:pt modelId="{C031F428-BCC1-4A98-B36B-32D3ABF322B0}" type="pres">
      <dgm:prSet presAssocID="{D6D1A738-F44A-448B-A03F-DB09203B26CA}" presName="sibTrans" presStyleCnt="0"/>
      <dgm:spPr/>
    </dgm:pt>
    <dgm:pt modelId="{84AD9890-8779-4141-861A-22F3FE4AA4BD}" type="pres">
      <dgm:prSet presAssocID="{FB1179A7-8EB4-472D-8936-C5AEBE27B30D}" presName="compNode" presStyleCnt="0"/>
      <dgm:spPr/>
    </dgm:pt>
    <dgm:pt modelId="{70B4C4F9-2D37-4FE1-8907-880D3BCCA5A8}" type="pres">
      <dgm:prSet presAssocID="{FB1179A7-8EB4-472D-8936-C5AEBE27B30D}" presName="bgRect" presStyleLbl="bgShp" presStyleIdx="4" presStyleCnt="7"/>
      <dgm:spPr/>
    </dgm:pt>
    <dgm:pt modelId="{4E3B0F52-2054-446D-9D6C-4EDFEFA74928}" type="pres">
      <dgm:prSet presAssocID="{FB1179A7-8EB4-472D-8936-C5AEBE27B30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0FD894D-A27C-4CF2-8DF2-AC58F7F59E31}" type="pres">
      <dgm:prSet presAssocID="{FB1179A7-8EB4-472D-8936-C5AEBE27B30D}" presName="spaceRect" presStyleCnt="0"/>
      <dgm:spPr/>
    </dgm:pt>
    <dgm:pt modelId="{D91DF328-243C-4572-BE0C-A32E83394728}" type="pres">
      <dgm:prSet presAssocID="{FB1179A7-8EB4-472D-8936-C5AEBE27B30D}" presName="parTx" presStyleLbl="revTx" presStyleIdx="4" presStyleCnt="7">
        <dgm:presLayoutVars>
          <dgm:chMax val="0"/>
          <dgm:chPref val="0"/>
        </dgm:presLayoutVars>
      </dgm:prSet>
      <dgm:spPr/>
    </dgm:pt>
    <dgm:pt modelId="{6C0EF7FB-EE14-402D-B6BC-EF76AF314D08}" type="pres">
      <dgm:prSet presAssocID="{91031E3E-B0EC-4881-8991-B23F2AF3CABD}" presName="sibTrans" presStyleCnt="0"/>
      <dgm:spPr/>
    </dgm:pt>
    <dgm:pt modelId="{897C174A-39DD-4821-9B91-32A72BE96253}" type="pres">
      <dgm:prSet presAssocID="{FD0C19AD-3AFF-4662-BBA1-46AEFE503893}" presName="compNode" presStyleCnt="0"/>
      <dgm:spPr/>
    </dgm:pt>
    <dgm:pt modelId="{62E49A8A-AFAA-4650-9ADE-FE230EA86D82}" type="pres">
      <dgm:prSet presAssocID="{FD0C19AD-3AFF-4662-BBA1-46AEFE503893}" presName="bgRect" presStyleLbl="bgShp" presStyleIdx="5" presStyleCnt="7"/>
      <dgm:spPr/>
    </dgm:pt>
    <dgm:pt modelId="{0E16FE2F-9D35-4B94-BFEA-AD240AD5B10B}" type="pres">
      <dgm:prSet presAssocID="{FD0C19AD-3AFF-4662-BBA1-46AEFE50389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CA377040-1C28-4EC7-AAEE-CDDE594AE096}" type="pres">
      <dgm:prSet presAssocID="{FD0C19AD-3AFF-4662-BBA1-46AEFE503893}" presName="spaceRect" presStyleCnt="0"/>
      <dgm:spPr/>
    </dgm:pt>
    <dgm:pt modelId="{4626E37A-4985-4351-9AEE-C82CA2852698}" type="pres">
      <dgm:prSet presAssocID="{FD0C19AD-3AFF-4662-BBA1-46AEFE503893}" presName="parTx" presStyleLbl="revTx" presStyleIdx="5" presStyleCnt="7">
        <dgm:presLayoutVars>
          <dgm:chMax val="0"/>
          <dgm:chPref val="0"/>
        </dgm:presLayoutVars>
      </dgm:prSet>
      <dgm:spPr/>
    </dgm:pt>
    <dgm:pt modelId="{9CE84465-827E-4DDF-8B29-459F11F631C5}" type="pres">
      <dgm:prSet presAssocID="{C1271C03-E5FF-41BD-B511-01707D7CD6C5}" presName="sibTrans" presStyleCnt="0"/>
      <dgm:spPr/>
    </dgm:pt>
    <dgm:pt modelId="{CC21AD22-1C43-474A-89A4-C99115B4852F}" type="pres">
      <dgm:prSet presAssocID="{65DD14FC-1937-4C01-AC97-1B98AE97F4CF}" presName="compNode" presStyleCnt="0"/>
      <dgm:spPr/>
    </dgm:pt>
    <dgm:pt modelId="{7B2F104F-70D2-4653-ACBC-D4F95459EF21}" type="pres">
      <dgm:prSet presAssocID="{65DD14FC-1937-4C01-AC97-1B98AE97F4CF}" presName="bgRect" presStyleLbl="bgShp" presStyleIdx="6" presStyleCnt="7"/>
      <dgm:spPr/>
    </dgm:pt>
    <dgm:pt modelId="{A59ACB2B-5E44-48B0-8034-5132037109AC}" type="pres">
      <dgm:prSet presAssocID="{65DD14FC-1937-4C01-AC97-1B98AE97F4CF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95341608-A2CA-4662-9F7D-87AA97D288B9}" type="pres">
      <dgm:prSet presAssocID="{65DD14FC-1937-4C01-AC97-1B98AE97F4CF}" presName="spaceRect" presStyleCnt="0"/>
      <dgm:spPr/>
    </dgm:pt>
    <dgm:pt modelId="{72D320DC-5608-4F38-8CB0-853160FB9ED7}" type="pres">
      <dgm:prSet presAssocID="{65DD14FC-1937-4C01-AC97-1B98AE97F4C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8D91E0C-AF26-42BE-87FE-897A11493E77}" srcId="{9C312B67-FE37-4018-BE67-9F7A625A77D1}" destId="{5D1358A4-AEE5-422A-97C2-E4A3381DDB72}" srcOrd="0" destOrd="0" parTransId="{2725A8BA-609D-45AD-B23C-C1A8E58CE8E4}" sibTransId="{892F1FAE-6A12-4119-8966-0183422FCD98}"/>
    <dgm:cxn modelId="{9E809133-4A1C-4E51-A5DC-35A72B9A3145}" type="presOf" srcId="{443D5CEB-6298-45B7-B272-47B0A19AACBB}" destId="{4E305A2F-AE30-43F9-BE67-D27F343D4B46}" srcOrd="0" destOrd="0" presId="urn:microsoft.com/office/officeart/2018/2/layout/IconVerticalSolidList"/>
    <dgm:cxn modelId="{C73EA440-CE9A-45F9-9439-761D51A7B360}" type="presOf" srcId="{740B6D5F-3130-4C82-A591-337FD9FA23CD}" destId="{45E71EE9-41B1-422E-8472-567905019D75}" srcOrd="0" destOrd="0" presId="urn:microsoft.com/office/officeart/2018/2/layout/IconVerticalSolidList"/>
    <dgm:cxn modelId="{5967CB43-70DA-4114-9653-DAAAF507F9F5}" type="presOf" srcId="{5D1358A4-AEE5-422A-97C2-E4A3381DDB72}" destId="{A5E77BFB-85A4-483E-B594-E3857549C4A0}" srcOrd="0" destOrd="0" presId="urn:microsoft.com/office/officeart/2018/2/layout/IconVerticalSolidList"/>
    <dgm:cxn modelId="{42AAA344-48FF-4A41-A389-6EF3A2017D34}" srcId="{9C312B67-FE37-4018-BE67-9F7A625A77D1}" destId="{65DD14FC-1937-4C01-AC97-1B98AE97F4CF}" srcOrd="6" destOrd="0" parTransId="{A0E76603-75B7-4962-8B8A-5210AB71AD21}" sibTransId="{4FBEB412-2758-4A60-BB8A-4CC6A5848CFA}"/>
    <dgm:cxn modelId="{6B4BEE4C-E405-4B48-B7D3-8A36FA805974}" type="presOf" srcId="{A7980410-443C-4898-9AAB-8FA28B533884}" destId="{44DF5A94-90EA-4DDE-B983-BDF5093A1FA3}" srcOrd="0" destOrd="0" presId="urn:microsoft.com/office/officeart/2018/2/layout/IconVerticalSolidList"/>
    <dgm:cxn modelId="{D46DAD52-9FCD-42A5-B2E8-E7ECE73E8B42}" type="presOf" srcId="{65DD14FC-1937-4C01-AC97-1B98AE97F4CF}" destId="{72D320DC-5608-4F38-8CB0-853160FB9ED7}" srcOrd="0" destOrd="0" presId="urn:microsoft.com/office/officeart/2018/2/layout/IconVerticalSolidList"/>
    <dgm:cxn modelId="{19BE6E88-4155-4BE6-85EE-3BBE2EF61DC9}" srcId="{9C312B67-FE37-4018-BE67-9F7A625A77D1}" destId="{FD0C19AD-3AFF-4662-BBA1-46AEFE503893}" srcOrd="5" destOrd="0" parTransId="{FB961E72-4188-4F70-B3B8-7CED12CEDA49}" sibTransId="{C1271C03-E5FF-41BD-B511-01707D7CD6C5}"/>
    <dgm:cxn modelId="{AC53339B-7357-48A1-883F-193B878E627E}" srcId="{9C312B67-FE37-4018-BE67-9F7A625A77D1}" destId="{740B6D5F-3130-4C82-A591-337FD9FA23CD}" srcOrd="1" destOrd="0" parTransId="{DDCF50AE-EBE4-45A1-8357-D434E76ABAF7}" sibTransId="{CBC189E0-A078-494F-A1E3-CB133B2D53E5}"/>
    <dgm:cxn modelId="{2F7A71A4-4BD2-4BB7-A45C-1C45D87D2E2D}" srcId="{9C312B67-FE37-4018-BE67-9F7A625A77D1}" destId="{FB1179A7-8EB4-472D-8936-C5AEBE27B30D}" srcOrd="4" destOrd="0" parTransId="{524C84B6-2531-4543-883A-1D85F25B37DA}" sibTransId="{91031E3E-B0EC-4881-8991-B23F2AF3CABD}"/>
    <dgm:cxn modelId="{936B4FC6-6E92-4CC2-A5D5-A5EE84604062}" type="presOf" srcId="{FB1179A7-8EB4-472D-8936-C5AEBE27B30D}" destId="{D91DF328-243C-4572-BE0C-A32E83394728}" srcOrd="0" destOrd="0" presId="urn:microsoft.com/office/officeart/2018/2/layout/IconVerticalSolidList"/>
    <dgm:cxn modelId="{2AC0F6C6-B29D-4787-8B8F-8FBFED3B6916}" type="presOf" srcId="{FD0C19AD-3AFF-4662-BBA1-46AEFE503893}" destId="{4626E37A-4985-4351-9AEE-C82CA2852698}" srcOrd="0" destOrd="0" presId="urn:microsoft.com/office/officeart/2018/2/layout/IconVerticalSolidList"/>
    <dgm:cxn modelId="{16A6E0CB-397E-485F-A552-F519821C15EF}" type="presOf" srcId="{9C312B67-FE37-4018-BE67-9F7A625A77D1}" destId="{BBB631CB-E0BE-4A1A-B4D0-FE7B0EEC39D5}" srcOrd="0" destOrd="0" presId="urn:microsoft.com/office/officeart/2018/2/layout/IconVerticalSolidList"/>
    <dgm:cxn modelId="{73172EE9-0317-441F-81C4-E8E60100D6BF}" srcId="{9C312B67-FE37-4018-BE67-9F7A625A77D1}" destId="{443D5CEB-6298-45B7-B272-47B0A19AACBB}" srcOrd="2" destOrd="0" parTransId="{34F16DBF-3198-4B86-A080-CF7261713595}" sibTransId="{49875C60-A736-4E6F-A260-8A842A9D08B6}"/>
    <dgm:cxn modelId="{D7ACA6EC-8ABC-41AB-9258-6CD967BFEB93}" srcId="{9C312B67-FE37-4018-BE67-9F7A625A77D1}" destId="{A7980410-443C-4898-9AAB-8FA28B533884}" srcOrd="3" destOrd="0" parTransId="{F974F453-D3D6-46AC-B320-52D0837BAE0E}" sibTransId="{D6D1A738-F44A-448B-A03F-DB09203B26CA}"/>
    <dgm:cxn modelId="{32C6800C-82CF-4592-B29D-70D642A58021}" type="presParOf" srcId="{BBB631CB-E0BE-4A1A-B4D0-FE7B0EEC39D5}" destId="{F6D79B6A-62EF-49FD-AD11-63CFAD62A00F}" srcOrd="0" destOrd="0" presId="urn:microsoft.com/office/officeart/2018/2/layout/IconVerticalSolidList"/>
    <dgm:cxn modelId="{C4E745DB-7A81-4A3C-8AE7-7560824F3BA1}" type="presParOf" srcId="{F6D79B6A-62EF-49FD-AD11-63CFAD62A00F}" destId="{3E0E85C7-97F3-45C3-B7CF-1B5B8145B7DF}" srcOrd="0" destOrd="0" presId="urn:microsoft.com/office/officeart/2018/2/layout/IconVerticalSolidList"/>
    <dgm:cxn modelId="{99DD4387-BBDF-4429-AA39-CD931F82DF3D}" type="presParOf" srcId="{F6D79B6A-62EF-49FD-AD11-63CFAD62A00F}" destId="{0AA63006-15EB-41AC-AF8F-FAF8107FBAA4}" srcOrd="1" destOrd="0" presId="urn:microsoft.com/office/officeart/2018/2/layout/IconVerticalSolidList"/>
    <dgm:cxn modelId="{BB236120-01F9-4ED8-8C0D-9309AC1E5974}" type="presParOf" srcId="{F6D79B6A-62EF-49FD-AD11-63CFAD62A00F}" destId="{D65F50AB-45F4-43A1-ACD2-2CEB39EDED2C}" srcOrd="2" destOrd="0" presId="urn:microsoft.com/office/officeart/2018/2/layout/IconVerticalSolidList"/>
    <dgm:cxn modelId="{18C36411-CD3D-4879-A499-DC998EE43E49}" type="presParOf" srcId="{F6D79B6A-62EF-49FD-AD11-63CFAD62A00F}" destId="{A5E77BFB-85A4-483E-B594-E3857549C4A0}" srcOrd="3" destOrd="0" presId="urn:microsoft.com/office/officeart/2018/2/layout/IconVerticalSolidList"/>
    <dgm:cxn modelId="{59105E38-87D4-4B3B-99C9-403596FBCE75}" type="presParOf" srcId="{BBB631CB-E0BE-4A1A-B4D0-FE7B0EEC39D5}" destId="{7E48889B-99C3-4616-B994-144F7A64EE01}" srcOrd="1" destOrd="0" presId="urn:microsoft.com/office/officeart/2018/2/layout/IconVerticalSolidList"/>
    <dgm:cxn modelId="{5E5BC9E2-9C7D-4BE5-8E77-7514D23769CE}" type="presParOf" srcId="{BBB631CB-E0BE-4A1A-B4D0-FE7B0EEC39D5}" destId="{1E2F11D7-8099-4538-B031-793BC890B7D9}" srcOrd="2" destOrd="0" presId="urn:microsoft.com/office/officeart/2018/2/layout/IconVerticalSolidList"/>
    <dgm:cxn modelId="{36DCEC6D-D838-4BE6-A08C-106EC832ADE2}" type="presParOf" srcId="{1E2F11D7-8099-4538-B031-793BC890B7D9}" destId="{0E175B9B-93DA-4DFB-829E-32244B98ABB3}" srcOrd="0" destOrd="0" presId="urn:microsoft.com/office/officeart/2018/2/layout/IconVerticalSolidList"/>
    <dgm:cxn modelId="{D76384DA-7067-47BA-B545-2309AFAC62BF}" type="presParOf" srcId="{1E2F11D7-8099-4538-B031-793BC890B7D9}" destId="{D17C0331-2A44-47C9-9F83-05BFD204EC2B}" srcOrd="1" destOrd="0" presId="urn:microsoft.com/office/officeart/2018/2/layout/IconVerticalSolidList"/>
    <dgm:cxn modelId="{2DDEFF91-2778-4E8B-AAC5-6A3F643E17DA}" type="presParOf" srcId="{1E2F11D7-8099-4538-B031-793BC890B7D9}" destId="{66A998CA-1CB7-447D-A319-7952374851B9}" srcOrd="2" destOrd="0" presId="urn:microsoft.com/office/officeart/2018/2/layout/IconVerticalSolidList"/>
    <dgm:cxn modelId="{95166589-EC78-41E0-99DF-0E285D83F839}" type="presParOf" srcId="{1E2F11D7-8099-4538-B031-793BC890B7D9}" destId="{45E71EE9-41B1-422E-8472-567905019D75}" srcOrd="3" destOrd="0" presId="urn:microsoft.com/office/officeart/2018/2/layout/IconVerticalSolidList"/>
    <dgm:cxn modelId="{166D6DB3-68A3-48FE-9DC9-0962EE6E9A8B}" type="presParOf" srcId="{BBB631CB-E0BE-4A1A-B4D0-FE7B0EEC39D5}" destId="{839ADCD4-4845-463D-9DB6-D4574442E28F}" srcOrd="3" destOrd="0" presId="urn:microsoft.com/office/officeart/2018/2/layout/IconVerticalSolidList"/>
    <dgm:cxn modelId="{FBE8553D-71BD-4EF5-8384-DE0D619D1762}" type="presParOf" srcId="{BBB631CB-E0BE-4A1A-B4D0-FE7B0EEC39D5}" destId="{E5339A70-38EA-455A-B1B9-8493750A6841}" srcOrd="4" destOrd="0" presId="urn:microsoft.com/office/officeart/2018/2/layout/IconVerticalSolidList"/>
    <dgm:cxn modelId="{C6947C05-2642-4665-B6BB-1BCB3D3B24B9}" type="presParOf" srcId="{E5339A70-38EA-455A-B1B9-8493750A6841}" destId="{0FA3FDB7-D51D-4042-A5EF-C277F6ACCE85}" srcOrd="0" destOrd="0" presId="urn:microsoft.com/office/officeart/2018/2/layout/IconVerticalSolidList"/>
    <dgm:cxn modelId="{0470AA35-D07E-4545-956D-F17681CE053A}" type="presParOf" srcId="{E5339A70-38EA-455A-B1B9-8493750A6841}" destId="{4387F6F5-D7AB-4251-8E6E-44767E44A0C4}" srcOrd="1" destOrd="0" presId="urn:microsoft.com/office/officeart/2018/2/layout/IconVerticalSolidList"/>
    <dgm:cxn modelId="{79E7FF4D-693F-4C0E-A530-9714407D8484}" type="presParOf" srcId="{E5339A70-38EA-455A-B1B9-8493750A6841}" destId="{CCD2DB3B-CC7C-48A2-B5E7-5629D14D4311}" srcOrd="2" destOrd="0" presId="urn:microsoft.com/office/officeart/2018/2/layout/IconVerticalSolidList"/>
    <dgm:cxn modelId="{92CF0F69-1C2C-49F5-A31F-C193320B8E6D}" type="presParOf" srcId="{E5339A70-38EA-455A-B1B9-8493750A6841}" destId="{4E305A2F-AE30-43F9-BE67-D27F343D4B46}" srcOrd="3" destOrd="0" presId="urn:microsoft.com/office/officeart/2018/2/layout/IconVerticalSolidList"/>
    <dgm:cxn modelId="{403BA65B-E98D-4A17-88C9-393DADCBE494}" type="presParOf" srcId="{BBB631CB-E0BE-4A1A-B4D0-FE7B0EEC39D5}" destId="{19CA2CE0-33B0-4180-BF08-E42040F98C94}" srcOrd="5" destOrd="0" presId="urn:microsoft.com/office/officeart/2018/2/layout/IconVerticalSolidList"/>
    <dgm:cxn modelId="{35752803-0E45-4748-B128-87A5F12460E7}" type="presParOf" srcId="{BBB631CB-E0BE-4A1A-B4D0-FE7B0EEC39D5}" destId="{C3219F1D-1A24-472A-9F0E-6D30FDB67CDA}" srcOrd="6" destOrd="0" presId="urn:microsoft.com/office/officeart/2018/2/layout/IconVerticalSolidList"/>
    <dgm:cxn modelId="{B8497688-9876-4839-9482-4C31F1D4BC48}" type="presParOf" srcId="{C3219F1D-1A24-472A-9F0E-6D30FDB67CDA}" destId="{003320C7-C08C-447A-9656-C6141CBBEF8D}" srcOrd="0" destOrd="0" presId="urn:microsoft.com/office/officeart/2018/2/layout/IconVerticalSolidList"/>
    <dgm:cxn modelId="{5D82802C-3D88-40C4-BE29-8A5A105E13E2}" type="presParOf" srcId="{C3219F1D-1A24-472A-9F0E-6D30FDB67CDA}" destId="{4685A8AC-B095-43F2-8AD1-09540C20ACB8}" srcOrd="1" destOrd="0" presId="urn:microsoft.com/office/officeart/2018/2/layout/IconVerticalSolidList"/>
    <dgm:cxn modelId="{FBD114DE-D26C-49CE-9BCC-44AACCCE301F}" type="presParOf" srcId="{C3219F1D-1A24-472A-9F0E-6D30FDB67CDA}" destId="{980FC17B-B846-4D23-80DD-50EF89C28452}" srcOrd="2" destOrd="0" presId="urn:microsoft.com/office/officeart/2018/2/layout/IconVerticalSolidList"/>
    <dgm:cxn modelId="{6C3325F6-5C45-44C0-AD13-752C4628D38F}" type="presParOf" srcId="{C3219F1D-1A24-472A-9F0E-6D30FDB67CDA}" destId="{44DF5A94-90EA-4DDE-B983-BDF5093A1FA3}" srcOrd="3" destOrd="0" presId="urn:microsoft.com/office/officeart/2018/2/layout/IconVerticalSolidList"/>
    <dgm:cxn modelId="{8F2C7E39-9D92-4782-AAB8-0B5DFB055616}" type="presParOf" srcId="{BBB631CB-E0BE-4A1A-B4D0-FE7B0EEC39D5}" destId="{C031F428-BCC1-4A98-B36B-32D3ABF322B0}" srcOrd="7" destOrd="0" presId="urn:microsoft.com/office/officeart/2018/2/layout/IconVerticalSolidList"/>
    <dgm:cxn modelId="{A2250604-27F8-46F7-94A4-CF257065E07E}" type="presParOf" srcId="{BBB631CB-E0BE-4A1A-B4D0-FE7B0EEC39D5}" destId="{84AD9890-8779-4141-861A-22F3FE4AA4BD}" srcOrd="8" destOrd="0" presId="urn:microsoft.com/office/officeart/2018/2/layout/IconVerticalSolidList"/>
    <dgm:cxn modelId="{76573B1E-994A-4B60-AC1F-E62CA6E24C11}" type="presParOf" srcId="{84AD9890-8779-4141-861A-22F3FE4AA4BD}" destId="{70B4C4F9-2D37-4FE1-8907-880D3BCCA5A8}" srcOrd="0" destOrd="0" presId="urn:microsoft.com/office/officeart/2018/2/layout/IconVerticalSolidList"/>
    <dgm:cxn modelId="{B179A787-7F1C-430A-8E92-0AF2A429579A}" type="presParOf" srcId="{84AD9890-8779-4141-861A-22F3FE4AA4BD}" destId="{4E3B0F52-2054-446D-9D6C-4EDFEFA74928}" srcOrd="1" destOrd="0" presId="urn:microsoft.com/office/officeart/2018/2/layout/IconVerticalSolidList"/>
    <dgm:cxn modelId="{1C297C41-BEE7-4FE8-AB33-558B2609BD32}" type="presParOf" srcId="{84AD9890-8779-4141-861A-22F3FE4AA4BD}" destId="{90FD894D-A27C-4CF2-8DF2-AC58F7F59E31}" srcOrd="2" destOrd="0" presId="urn:microsoft.com/office/officeart/2018/2/layout/IconVerticalSolidList"/>
    <dgm:cxn modelId="{FD7DC41C-06B9-4CEE-9385-DCE3EE42F9B4}" type="presParOf" srcId="{84AD9890-8779-4141-861A-22F3FE4AA4BD}" destId="{D91DF328-243C-4572-BE0C-A32E83394728}" srcOrd="3" destOrd="0" presId="urn:microsoft.com/office/officeart/2018/2/layout/IconVerticalSolidList"/>
    <dgm:cxn modelId="{CF0A2996-6E3F-4B54-8BBD-C2E9A96CD596}" type="presParOf" srcId="{BBB631CB-E0BE-4A1A-B4D0-FE7B0EEC39D5}" destId="{6C0EF7FB-EE14-402D-B6BC-EF76AF314D08}" srcOrd="9" destOrd="0" presId="urn:microsoft.com/office/officeart/2018/2/layout/IconVerticalSolidList"/>
    <dgm:cxn modelId="{FFD6A978-BE82-476F-B838-FE3D5D81F460}" type="presParOf" srcId="{BBB631CB-E0BE-4A1A-B4D0-FE7B0EEC39D5}" destId="{897C174A-39DD-4821-9B91-32A72BE96253}" srcOrd="10" destOrd="0" presId="urn:microsoft.com/office/officeart/2018/2/layout/IconVerticalSolidList"/>
    <dgm:cxn modelId="{D226F6B4-DA09-4CA6-8F0A-502C77BBB938}" type="presParOf" srcId="{897C174A-39DD-4821-9B91-32A72BE96253}" destId="{62E49A8A-AFAA-4650-9ADE-FE230EA86D82}" srcOrd="0" destOrd="0" presId="urn:microsoft.com/office/officeart/2018/2/layout/IconVerticalSolidList"/>
    <dgm:cxn modelId="{F4B1483F-9AA9-47BD-9E54-302CB221E63A}" type="presParOf" srcId="{897C174A-39DD-4821-9B91-32A72BE96253}" destId="{0E16FE2F-9D35-4B94-BFEA-AD240AD5B10B}" srcOrd="1" destOrd="0" presId="urn:microsoft.com/office/officeart/2018/2/layout/IconVerticalSolidList"/>
    <dgm:cxn modelId="{4F8B7616-D508-4C33-BB21-2556CF29569D}" type="presParOf" srcId="{897C174A-39DD-4821-9B91-32A72BE96253}" destId="{CA377040-1C28-4EC7-AAEE-CDDE594AE096}" srcOrd="2" destOrd="0" presId="urn:microsoft.com/office/officeart/2018/2/layout/IconVerticalSolidList"/>
    <dgm:cxn modelId="{968BB1D3-97EA-46B2-86B9-26FD0A5C7C8A}" type="presParOf" srcId="{897C174A-39DD-4821-9B91-32A72BE96253}" destId="{4626E37A-4985-4351-9AEE-C82CA2852698}" srcOrd="3" destOrd="0" presId="urn:microsoft.com/office/officeart/2018/2/layout/IconVerticalSolidList"/>
    <dgm:cxn modelId="{C616ECFE-4CB2-49B1-B333-C1E803AC6CA7}" type="presParOf" srcId="{BBB631CB-E0BE-4A1A-B4D0-FE7B0EEC39D5}" destId="{9CE84465-827E-4DDF-8B29-459F11F631C5}" srcOrd="11" destOrd="0" presId="urn:microsoft.com/office/officeart/2018/2/layout/IconVerticalSolidList"/>
    <dgm:cxn modelId="{8326564B-301F-443F-A5AB-FF7DEF5DE14D}" type="presParOf" srcId="{BBB631CB-E0BE-4A1A-B4D0-FE7B0EEC39D5}" destId="{CC21AD22-1C43-474A-89A4-C99115B4852F}" srcOrd="12" destOrd="0" presId="urn:microsoft.com/office/officeart/2018/2/layout/IconVerticalSolidList"/>
    <dgm:cxn modelId="{3CFD62F7-BEDC-4377-9402-C4A6A51FF687}" type="presParOf" srcId="{CC21AD22-1C43-474A-89A4-C99115B4852F}" destId="{7B2F104F-70D2-4653-ACBC-D4F95459EF21}" srcOrd="0" destOrd="0" presId="urn:microsoft.com/office/officeart/2018/2/layout/IconVerticalSolidList"/>
    <dgm:cxn modelId="{9B04CD39-C27B-4E7D-ABB4-164467D05531}" type="presParOf" srcId="{CC21AD22-1C43-474A-89A4-C99115B4852F}" destId="{A59ACB2B-5E44-48B0-8034-5132037109AC}" srcOrd="1" destOrd="0" presId="urn:microsoft.com/office/officeart/2018/2/layout/IconVerticalSolidList"/>
    <dgm:cxn modelId="{CB5899FD-8990-4C70-895E-74671330A021}" type="presParOf" srcId="{CC21AD22-1C43-474A-89A4-C99115B4852F}" destId="{95341608-A2CA-4662-9F7D-87AA97D288B9}" srcOrd="2" destOrd="0" presId="urn:microsoft.com/office/officeart/2018/2/layout/IconVerticalSolidList"/>
    <dgm:cxn modelId="{D13A00DA-75FC-4C4C-80DE-87963FE3F412}" type="presParOf" srcId="{CC21AD22-1C43-474A-89A4-C99115B4852F}" destId="{72D320DC-5608-4F38-8CB0-853160FB9E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E85C7-97F3-45C3-B7CF-1B5B8145B7DF}">
      <dsp:nvSpPr>
        <dsp:cNvPr id="0" name=""/>
        <dsp:cNvSpPr/>
      </dsp:nvSpPr>
      <dsp:spPr>
        <a:xfrm>
          <a:off x="0" y="309"/>
          <a:ext cx="10058399" cy="425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63006-15EB-41AC-AF8F-FAF8107FBAA4}">
      <dsp:nvSpPr>
        <dsp:cNvPr id="0" name=""/>
        <dsp:cNvSpPr/>
      </dsp:nvSpPr>
      <dsp:spPr>
        <a:xfrm>
          <a:off x="128730" y="96059"/>
          <a:ext cx="234055" cy="2340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77BFB-85A4-483E-B594-E3857549C4A0}">
      <dsp:nvSpPr>
        <dsp:cNvPr id="0" name=""/>
        <dsp:cNvSpPr/>
      </dsp:nvSpPr>
      <dsp:spPr>
        <a:xfrm>
          <a:off x="493765" y="309"/>
          <a:ext cx="9562386" cy="42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38" tIns="45038" rIns="45038" bIns="450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Located in Kaneda, near Tokyo Bay Aqua line</a:t>
          </a:r>
        </a:p>
      </dsp:txBody>
      <dsp:txXfrm>
        <a:off x="493765" y="309"/>
        <a:ext cx="9562386" cy="425556"/>
      </dsp:txXfrm>
    </dsp:sp>
    <dsp:sp modelId="{0E175B9B-93DA-4DFB-829E-32244B98ABB3}">
      <dsp:nvSpPr>
        <dsp:cNvPr id="0" name=""/>
        <dsp:cNvSpPr/>
      </dsp:nvSpPr>
      <dsp:spPr>
        <a:xfrm>
          <a:off x="0" y="532254"/>
          <a:ext cx="10058399" cy="425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0331-2A44-47C9-9F83-05BFD204EC2B}">
      <dsp:nvSpPr>
        <dsp:cNvPr id="0" name=""/>
        <dsp:cNvSpPr/>
      </dsp:nvSpPr>
      <dsp:spPr>
        <a:xfrm>
          <a:off x="128730" y="628004"/>
          <a:ext cx="234055" cy="2340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1EE9-41B1-422E-8472-567905019D75}">
      <dsp:nvSpPr>
        <dsp:cNvPr id="0" name=""/>
        <dsp:cNvSpPr/>
      </dsp:nvSpPr>
      <dsp:spPr>
        <a:xfrm>
          <a:off x="491517" y="532254"/>
          <a:ext cx="9566882" cy="42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38" tIns="45038" rIns="45038" bIns="450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 minutes from Haneda International Airport</a:t>
          </a:r>
        </a:p>
      </dsp:txBody>
      <dsp:txXfrm>
        <a:off x="491517" y="532254"/>
        <a:ext cx="9566882" cy="425556"/>
      </dsp:txXfrm>
    </dsp:sp>
    <dsp:sp modelId="{0FA3FDB7-D51D-4042-A5EF-C277F6ACCE85}">
      <dsp:nvSpPr>
        <dsp:cNvPr id="0" name=""/>
        <dsp:cNvSpPr/>
      </dsp:nvSpPr>
      <dsp:spPr>
        <a:xfrm>
          <a:off x="0" y="1064199"/>
          <a:ext cx="10058399" cy="425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7F6F5-D7AB-4251-8E6E-44767E44A0C4}">
      <dsp:nvSpPr>
        <dsp:cNvPr id="0" name=""/>
        <dsp:cNvSpPr/>
      </dsp:nvSpPr>
      <dsp:spPr>
        <a:xfrm>
          <a:off x="128730" y="1159949"/>
          <a:ext cx="234055" cy="2340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05A2F-AE30-43F9-BE67-D27F343D4B46}">
      <dsp:nvSpPr>
        <dsp:cNvPr id="0" name=""/>
        <dsp:cNvSpPr/>
      </dsp:nvSpPr>
      <dsp:spPr>
        <a:xfrm>
          <a:off x="491517" y="1064199"/>
          <a:ext cx="9566882" cy="42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38" tIns="45038" rIns="45038" bIns="450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Free Shuttle Service to and from Haneda International Airport &amp; Tokyo Shinagawa Station</a:t>
          </a:r>
        </a:p>
      </dsp:txBody>
      <dsp:txXfrm>
        <a:off x="491517" y="1064199"/>
        <a:ext cx="9566882" cy="425556"/>
      </dsp:txXfrm>
    </dsp:sp>
    <dsp:sp modelId="{003320C7-C08C-447A-9656-C6141CBBEF8D}">
      <dsp:nvSpPr>
        <dsp:cNvPr id="0" name=""/>
        <dsp:cNvSpPr/>
      </dsp:nvSpPr>
      <dsp:spPr>
        <a:xfrm>
          <a:off x="0" y="1596144"/>
          <a:ext cx="10058399" cy="425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5A8AC-B095-43F2-8AD1-09540C20ACB8}">
      <dsp:nvSpPr>
        <dsp:cNvPr id="0" name=""/>
        <dsp:cNvSpPr/>
      </dsp:nvSpPr>
      <dsp:spPr>
        <a:xfrm>
          <a:off x="128730" y="1691894"/>
          <a:ext cx="234055" cy="2340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F5A94-90EA-4DDE-B983-BDF5093A1FA3}">
      <dsp:nvSpPr>
        <dsp:cNvPr id="0" name=""/>
        <dsp:cNvSpPr/>
      </dsp:nvSpPr>
      <dsp:spPr>
        <a:xfrm>
          <a:off x="491517" y="1596144"/>
          <a:ext cx="9566882" cy="42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38" tIns="45038" rIns="45038" bIns="450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Rent A Car facilities</a:t>
          </a:r>
        </a:p>
      </dsp:txBody>
      <dsp:txXfrm>
        <a:off x="491517" y="1596144"/>
        <a:ext cx="9566882" cy="425556"/>
      </dsp:txXfrm>
    </dsp:sp>
    <dsp:sp modelId="{70B4C4F9-2D37-4FE1-8907-880D3BCCA5A8}">
      <dsp:nvSpPr>
        <dsp:cNvPr id="0" name=""/>
        <dsp:cNvSpPr/>
      </dsp:nvSpPr>
      <dsp:spPr>
        <a:xfrm>
          <a:off x="0" y="2128089"/>
          <a:ext cx="10058399" cy="425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B0F52-2054-446D-9D6C-4EDFEFA74928}">
      <dsp:nvSpPr>
        <dsp:cNvPr id="0" name=""/>
        <dsp:cNvSpPr/>
      </dsp:nvSpPr>
      <dsp:spPr>
        <a:xfrm>
          <a:off x="128730" y="2223839"/>
          <a:ext cx="234055" cy="2340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DF328-243C-4572-BE0C-A32E83394728}">
      <dsp:nvSpPr>
        <dsp:cNvPr id="0" name=""/>
        <dsp:cNvSpPr/>
      </dsp:nvSpPr>
      <dsp:spPr>
        <a:xfrm>
          <a:off x="491517" y="2128089"/>
          <a:ext cx="9566882" cy="42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38" tIns="45038" rIns="45038" bIns="450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Prayer Room facilities available</a:t>
          </a:r>
        </a:p>
      </dsp:txBody>
      <dsp:txXfrm>
        <a:off x="491517" y="2128089"/>
        <a:ext cx="9566882" cy="425556"/>
      </dsp:txXfrm>
    </dsp:sp>
    <dsp:sp modelId="{62E49A8A-AFAA-4650-9ADE-FE230EA86D82}">
      <dsp:nvSpPr>
        <dsp:cNvPr id="0" name=""/>
        <dsp:cNvSpPr/>
      </dsp:nvSpPr>
      <dsp:spPr>
        <a:xfrm>
          <a:off x="0" y="2660034"/>
          <a:ext cx="10058399" cy="425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6FE2F-9D35-4B94-BFEA-AD240AD5B10B}">
      <dsp:nvSpPr>
        <dsp:cNvPr id="0" name=""/>
        <dsp:cNvSpPr/>
      </dsp:nvSpPr>
      <dsp:spPr>
        <a:xfrm>
          <a:off x="128730" y="2755784"/>
          <a:ext cx="234055" cy="2340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6E37A-4985-4351-9AEE-C82CA2852698}">
      <dsp:nvSpPr>
        <dsp:cNvPr id="0" name=""/>
        <dsp:cNvSpPr/>
      </dsp:nvSpPr>
      <dsp:spPr>
        <a:xfrm>
          <a:off x="491517" y="2660034"/>
          <a:ext cx="9566882" cy="42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38" tIns="45038" rIns="45038" bIns="450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Serve 100% Halal Malay – Indonesian cuisine</a:t>
          </a:r>
        </a:p>
      </dsp:txBody>
      <dsp:txXfrm>
        <a:off x="491517" y="2660034"/>
        <a:ext cx="9566882" cy="425556"/>
      </dsp:txXfrm>
    </dsp:sp>
    <dsp:sp modelId="{7B2F104F-70D2-4653-ACBC-D4F95459EF21}">
      <dsp:nvSpPr>
        <dsp:cNvPr id="0" name=""/>
        <dsp:cNvSpPr/>
      </dsp:nvSpPr>
      <dsp:spPr>
        <a:xfrm>
          <a:off x="0" y="3191979"/>
          <a:ext cx="10058399" cy="425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ACB2B-5E44-48B0-8034-5132037109AC}">
      <dsp:nvSpPr>
        <dsp:cNvPr id="0" name=""/>
        <dsp:cNvSpPr/>
      </dsp:nvSpPr>
      <dsp:spPr>
        <a:xfrm>
          <a:off x="128730" y="3287729"/>
          <a:ext cx="234055" cy="23405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320DC-5608-4F38-8CB0-853160FB9ED7}">
      <dsp:nvSpPr>
        <dsp:cNvPr id="0" name=""/>
        <dsp:cNvSpPr/>
      </dsp:nvSpPr>
      <dsp:spPr>
        <a:xfrm>
          <a:off x="491517" y="3191979"/>
          <a:ext cx="9566882" cy="42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38" tIns="45038" rIns="45038" bIns="450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Convenient location</a:t>
          </a:r>
        </a:p>
      </dsp:txBody>
      <dsp:txXfrm>
        <a:off x="491517" y="3191979"/>
        <a:ext cx="9566882" cy="425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7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939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89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681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2497495-0637-405E-AE64-5CC7506D51F5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46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468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4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140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6/27/2019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195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D291B17-9318-49DB-B28B-6E5994AE9581}" type="datetime1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treet in front of a building&#10;&#10;Description automatically generated">
            <a:extLst>
              <a:ext uri="{FF2B5EF4-FFF2-40B4-BE49-F238E27FC236}">
                <a16:creationId xmlns:a16="http://schemas.microsoft.com/office/drawing/2014/main" id="{381733C7-504C-4535-B454-11B9E5D63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4" b="1591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995D1-5500-4E9F-926D-C6C3CBDD9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Jesly Villa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D3826-0E15-447C-863D-2A449689C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Muslim friendly hotel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85AA-736A-4704-914C-F6D14680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337560" cy="1737360"/>
          </a:xfrm>
        </p:spPr>
        <p:txBody>
          <a:bodyPr/>
          <a:lstStyle/>
          <a:p>
            <a:r>
              <a:rPr lang="en-US" dirty="0"/>
              <a:t>Toyota </a:t>
            </a:r>
            <a:r>
              <a:rPr lang="en-US" dirty="0" err="1"/>
              <a:t>Velfire</a:t>
            </a:r>
            <a:endParaRPr lang="en-US" dirty="0"/>
          </a:p>
        </p:txBody>
      </p:sp>
      <p:pic>
        <p:nvPicPr>
          <p:cNvPr id="6" name="Picture Placeholder 5" descr="A car parked in a parking lot&#10;&#10;Description automatically generated">
            <a:extLst>
              <a:ext uri="{FF2B5EF4-FFF2-40B4-BE49-F238E27FC236}">
                <a16:creationId xmlns:a16="http://schemas.microsoft.com/office/drawing/2014/main" id="{C4666E5E-1BC3-47A2-BEC0-D19A0F6D97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BE1C7-2C51-4068-826F-0EDA5F70F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676378"/>
            <a:ext cx="3200400" cy="329184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8 Seater</a:t>
            </a:r>
          </a:p>
        </p:txBody>
      </p:sp>
    </p:spTree>
    <p:extLst>
      <p:ext uri="{BB962C8B-B14F-4D97-AF65-F5344CB8AC3E}">
        <p14:creationId xmlns:p14="http://schemas.microsoft.com/office/powerpoint/2010/main" val="325517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C4C5769-E723-4A1E-B4F6-F6BB27AE7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78380D-0E99-4278-9939-702074B8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CD863-9236-42A2-8BBC-34F2A89F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64" y="643465"/>
            <a:ext cx="3682727" cy="5571067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rgbClr val="FFFFFF"/>
                </a:solidFill>
              </a:rPr>
              <a:t>Membership Program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5A92D53-A461-451B-87E6-8746F6FC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DA19E63-63CF-4747-A2E6-31489FA8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557" y="643465"/>
            <a:ext cx="6469168" cy="5586215"/>
          </a:xfrm>
        </p:spPr>
        <p:txBody>
          <a:bodyPr anchor="ctr">
            <a:normAutofit/>
          </a:bodyPr>
          <a:lstStyle/>
          <a:p>
            <a:r>
              <a:rPr lang="en-US" dirty="0"/>
              <a:t>Membership Categories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highlight>
                  <a:srgbClr val="FFFF00"/>
                </a:highlight>
              </a:rPr>
              <a:t>Samurai </a:t>
            </a:r>
            <a:r>
              <a:rPr lang="en-US" dirty="0"/>
              <a:t>¥100,000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highlight>
                  <a:srgbClr val="FFFF00"/>
                </a:highlight>
              </a:rPr>
              <a:t>Fujisan </a:t>
            </a:r>
            <a:r>
              <a:rPr lang="en-US" dirty="0"/>
              <a:t>¥50,000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highlight>
                  <a:srgbClr val="FFFF00"/>
                </a:highlight>
              </a:rPr>
              <a:t>Sakura </a:t>
            </a:r>
            <a:r>
              <a:rPr lang="en-US" dirty="0"/>
              <a:t>¥30,000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highlight>
                  <a:srgbClr val="FFFF00"/>
                </a:highlight>
              </a:rPr>
              <a:t>Treasure Hunt </a:t>
            </a:r>
            <a:r>
              <a:rPr lang="en-US" dirty="0"/>
              <a:t>¥10,000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r>
              <a:rPr lang="en-US" dirty="0"/>
              <a:t>Entitled for a maximum of 20% discount </a:t>
            </a:r>
          </a:p>
          <a:p>
            <a:r>
              <a:rPr lang="en-US" dirty="0"/>
              <a:t>Valid for 3 ~ 5 years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03ABC2-0D2A-42E5-9778-D9E8DBB54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55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treet in front of a building&#10;&#10;Description automatically generated">
            <a:extLst>
              <a:ext uri="{FF2B5EF4-FFF2-40B4-BE49-F238E27FC236}">
                <a16:creationId xmlns:a16="http://schemas.microsoft.com/office/drawing/2014/main" id="{30A78FFF-892B-466E-99EC-D1A6F810E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r="10798" b="-2"/>
          <a:stretch/>
        </p:blipFill>
        <p:spPr>
          <a:xfrm>
            <a:off x="7534654" y="286279"/>
            <a:ext cx="4657346" cy="3142721"/>
          </a:xfrm>
          <a:prstGeom prst="rect">
            <a:avLst/>
          </a:prstGeom>
        </p:spPr>
      </p:pic>
      <p:pic>
        <p:nvPicPr>
          <p:cNvPr id="3" name="Picture 2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02C3D531-1E5E-40B3-83D3-67DBE1C7C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r="13940" b="-2"/>
          <a:stretch/>
        </p:blipFill>
        <p:spPr>
          <a:xfrm>
            <a:off x="140677" y="704792"/>
            <a:ext cx="7266097" cy="5613008"/>
          </a:xfrm>
          <a:prstGeom prst="rect">
            <a:avLst/>
          </a:prstGeom>
        </p:spPr>
      </p:pic>
      <p:pic>
        <p:nvPicPr>
          <p:cNvPr id="5" name="Picture 4" descr="A close up of a busy city street&#10;&#10;Description automatically generated">
            <a:extLst>
              <a:ext uri="{FF2B5EF4-FFF2-40B4-BE49-F238E27FC236}">
                <a16:creationId xmlns:a16="http://schemas.microsoft.com/office/drawing/2014/main" id="{EAB332D2-F436-4EDE-890F-B3F194C31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>
          <a:xfrm>
            <a:off x="7534654" y="3511296"/>
            <a:ext cx="4657346" cy="31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8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F01DF-95E5-48E0-A431-24760E4E5CC5}"/>
              </a:ext>
            </a:extLst>
          </p:cNvPr>
          <p:cNvSpPr txBox="1"/>
          <p:nvPr/>
        </p:nvSpPr>
        <p:spPr>
          <a:xfrm>
            <a:off x="1110996" y="1033533"/>
            <a:ext cx="9966960" cy="3525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1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2E3B-D287-4740-9EE6-73D579BD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/>
              <a:t>Introduction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2A093B8-A2CC-4243-9D24-415419DA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8" name="Content Placeholder 2">
            <a:extLst>
              <a:ext uri="{FF2B5EF4-FFF2-40B4-BE49-F238E27FC236}">
                <a16:creationId xmlns:a16="http://schemas.microsoft.com/office/drawing/2014/main" id="{CF5C2C56-5984-4E54-9A95-686BA28AF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24291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218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2">
            <a:extLst>
              <a:ext uri="{FF2B5EF4-FFF2-40B4-BE49-F238E27FC236}">
                <a16:creationId xmlns:a16="http://schemas.microsoft.com/office/drawing/2014/main" id="{3C4C5769-E723-4A1E-B4F6-F6BB27AE7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E878380D-0E99-4278-9939-702074B8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CB23F-E07E-47AC-BA2E-C9B798F2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64" y="643465"/>
            <a:ext cx="3682727" cy="55710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Types of Rooms</a:t>
            </a:r>
          </a:p>
        </p:txBody>
      </p:sp>
      <p:sp>
        <p:nvSpPr>
          <p:cNvPr id="43" name="Oval 36">
            <a:extLst>
              <a:ext uri="{FF2B5EF4-FFF2-40B4-BE49-F238E27FC236}">
                <a16:creationId xmlns:a16="http://schemas.microsoft.com/office/drawing/2014/main" id="{75A92D53-A461-451B-87E6-8746F6FC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C46F29-A915-4529-9709-ADBAC369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557" y="643465"/>
            <a:ext cx="6469168" cy="5586215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Family Rooms</a:t>
            </a:r>
          </a:p>
          <a:p>
            <a:r>
              <a:rPr lang="en-US" sz="2800" b="1" dirty="0"/>
              <a:t>Share Rooms</a:t>
            </a:r>
          </a:p>
          <a:p>
            <a:r>
              <a:rPr lang="en-US" sz="2800" b="1" dirty="0"/>
              <a:t>Suite Rooms</a:t>
            </a:r>
          </a:p>
          <a:p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003ABC2-0D2A-42E5-9778-D9E8DBB54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8">
            <a:extLst>
              <a:ext uri="{FF2B5EF4-FFF2-40B4-BE49-F238E27FC236}">
                <a16:creationId xmlns:a16="http://schemas.microsoft.com/office/drawing/2014/main" id="{65F7A222-410D-4EDF-ABC1-D830A294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77537F-39CD-4043-941B-836B1731D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AD77B8-9F79-4842-ACDF-E9598ABA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9A243E-A8F3-4663-976E-C93DF506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108" y="1503289"/>
            <a:ext cx="367726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Family Rooms</a:t>
            </a:r>
          </a:p>
        </p:txBody>
      </p:sp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B7B1C4-A0CA-4A1A-A457-D2AC73C84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5" y="1287544"/>
            <a:ext cx="7629283" cy="413888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DC646-9C28-47A1-86D9-6E511571E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4108" y="2876536"/>
            <a:ext cx="3677263" cy="4092579"/>
          </a:xfrm>
        </p:spPr>
        <p:txBody>
          <a:bodyPr vert="horz" lIns="91440" tIns="45720" rIns="91440" bIns="45720" rtlCol="0">
            <a:normAutofit/>
          </a:bodyPr>
          <a:lstStyle/>
          <a:p>
            <a:pPr marL="50292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From August 20</a:t>
            </a:r>
            <a:r>
              <a:rPr lang="en-US" sz="2000" b="1" baseline="30000" dirty="0"/>
              <a:t>th</a:t>
            </a:r>
            <a:r>
              <a:rPr lang="en-US" sz="2000" b="1" dirty="0"/>
              <a:t> to October 31st</a:t>
            </a:r>
          </a:p>
          <a:p>
            <a:pPr marL="50292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Maximum of 5 </a:t>
            </a:r>
            <a:r>
              <a:rPr lang="en-US" sz="2000" b="1" dirty="0" err="1"/>
              <a:t>pax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82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3502-2811-4C2A-B8CF-C85A1A4A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181" y="424492"/>
            <a:ext cx="377150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Share Room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6C00A1-7444-4EDF-AA56-6EA6C2097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5" y="1219105"/>
            <a:ext cx="7984680" cy="378420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D2DCC-95B2-44D9-AD6B-4B9D9000E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181" y="2604052"/>
            <a:ext cx="2818418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Maximum of 8 </a:t>
            </a:r>
            <a:r>
              <a:rPr lang="en-US" sz="2000" b="1" dirty="0" err="1"/>
              <a:t>pax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3010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E2C4-C248-402D-AB94-31CD4EBE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Suite Room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3AE5CC-4C26-437C-8645-011256DA9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4" y="1208442"/>
            <a:ext cx="7521814" cy="399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01B76-0D41-452B-9923-2C250A9EF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J suite : 5 </a:t>
            </a:r>
            <a:r>
              <a:rPr lang="en-US" sz="2000" b="1" dirty="0" err="1"/>
              <a:t>pax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Y suite : 7 </a:t>
            </a:r>
            <a:r>
              <a:rPr lang="en-US" sz="2000" b="1" dirty="0" err="1"/>
              <a:t>pax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8320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6536-D17D-46A2-8945-8BA37C23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/>
              <a:t>Rent A Car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DD787-7F88-4759-9F90-37909DA2C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r>
              <a:rPr lang="en-US" dirty="0"/>
              <a:t>Toyota Coaster</a:t>
            </a:r>
          </a:p>
          <a:p>
            <a:r>
              <a:rPr lang="en-US" dirty="0"/>
              <a:t>Toyota </a:t>
            </a:r>
            <a:r>
              <a:rPr lang="en-US" dirty="0" err="1"/>
              <a:t>Velfire</a:t>
            </a:r>
            <a:r>
              <a:rPr lang="en-US" dirty="0"/>
              <a:t> </a:t>
            </a:r>
          </a:p>
          <a:p>
            <a:r>
              <a:rPr lang="en-US" dirty="0"/>
              <a:t>Toyota </a:t>
            </a:r>
            <a:r>
              <a:rPr lang="en-US" dirty="0" err="1"/>
              <a:t>Hiace</a:t>
            </a:r>
            <a:r>
              <a:rPr lang="en-US" dirty="0"/>
              <a:t> Grand Cabin</a:t>
            </a:r>
          </a:p>
          <a:p>
            <a:r>
              <a:rPr lang="en-US" dirty="0"/>
              <a:t>Toyota </a:t>
            </a:r>
            <a:r>
              <a:rPr lang="en-US" dirty="0" err="1"/>
              <a:t>Estima</a:t>
            </a:r>
            <a:endParaRPr lang="en-US" dirty="0"/>
          </a:p>
          <a:p>
            <a:r>
              <a:rPr lang="en-US" dirty="0"/>
              <a:t>Toyota Alphard</a:t>
            </a:r>
          </a:p>
          <a:p>
            <a:r>
              <a:rPr lang="en-US" dirty="0"/>
              <a:t>Toyota Vitz</a:t>
            </a:r>
          </a:p>
        </p:txBody>
      </p:sp>
    </p:spTree>
    <p:extLst>
      <p:ext uri="{BB962C8B-B14F-4D97-AF65-F5344CB8AC3E}">
        <p14:creationId xmlns:p14="http://schemas.microsoft.com/office/powerpoint/2010/main" val="177175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FBD3-29C1-46FC-A5DE-75CF8B69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166" y="685800"/>
            <a:ext cx="3642360" cy="1737360"/>
          </a:xfrm>
        </p:spPr>
        <p:txBody>
          <a:bodyPr/>
          <a:lstStyle/>
          <a:p>
            <a:r>
              <a:rPr lang="en-US" dirty="0"/>
              <a:t>Toyota Coaster</a:t>
            </a:r>
          </a:p>
        </p:txBody>
      </p:sp>
      <p:pic>
        <p:nvPicPr>
          <p:cNvPr id="6" name="Picture Placeholder 5" descr="A car parked in a grassy field&#10;&#10;Description automatically generated">
            <a:extLst>
              <a:ext uri="{FF2B5EF4-FFF2-40B4-BE49-F238E27FC236}">
                <a16:creationId xmlns:a16="http://schemas.microsoft.com/office/drawing/2014/main" id="{930D3A8F-3880-4747-BDF3-5CB81026D4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7B840-1C5E-4D68-847E-72D19A5A2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1166" y="2662310"/>
            <a:ext cx="3200400" cy="32918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2019 Model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29 seater </a:t>
            </a:r>
          </a:p>
        </p:txBody>
      </p:sp>
    </p:spTree>
    <p:extLst>
      <p:ext uri="{BB962C8B-B14F-4D97-AF65-F5344CB8AC3E}">
        <p14:creationId xmlns:p14="http://schemas.microsoft.com/office/powerpoint/2010/main" val="99824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0182-BC10-40E9-BC03-CD0FFF53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Toyota </a:t>
            </a:r>
            <a:r>
              <a:rPr lang="en-US" dirty="0" err="1"/>
              <a:t>Hiace</a:t>
            </a:r>
            <a:r>
              <a:rPr lang="en-US" dirty="0"/>
              <a:t> Grand Cabin</a:t>
            </a:r>
          </a:p>
        </p:txBody>
      </p:sp>
      <p:pic>
        <p:nvPicPr>
          <p:cNvPr id="6" name="Picture Placeholder 5" descr="A car parked in a parking lot&#10;&#10;Description automatically generated">
            <a:extLst>
              <a:ext uri="{FF2B5EF4-FFF2-40B4-BE49-F238E27FC236}">
                <a16:creationId xmlns:a16="http://schemas.microsoft.com/office/drawing/2014/main" id="{D24AB2B8-EB00-4E24-817C-D5DD514632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CA7E4-7375-42FB-BF6B-9ED6D6795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662311"/>
            <a:ext cx="3200400" cy="329184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10 Seater</a:t>
            </a:r>
          </a:p>
        </p:txBody>
      </p:sp>
    </p:spTree>
    <p:extLst>
      <p:ext uri="{BB962C8B-B14F-4D97-AF65-F5344CB8AC3E}">
        <p14:creationId xmlns:p14="http://schemas.microsoft.com/office/powerpoint/2010/main" val="1060992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169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Rockwell Extra Bold</vt:lpstr>
      <vt:lpstr>Wingdings</vt:lpstr>
      <vt:lpstr>Wood Type</vt:lpstr>
      <vt:lpstr>Jesly Villa </vt:lpstr>
      <vt:lpstr>Introduction</vt:lpstr>
      <vt:lpstr>Types of Rooms</vt:lpstr>
      <vt:lpstr>Family Rooms</vt:lpstr>
      <vt:lpstr>Share Room</vt:lpstr>
      <vt:lpstr>Suite Room</vt:lpstr>
      <vt:lpstr>Rent A Car</vt:lpstr>
      <vt:lpstr>Toyota Coaster</vt:lpstr>
      <vt:lpstr>Toyota Hiace Grand Cabin</vt:lpstr>
      <vt:lpstr>Toyota Velfire</vt:lpstr>
      <vt:lpstr>Membership Program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Jesly Villa </dc:title>
  <dc:creator>Jesly Aamina</dc:creator>
  <cp:lastModifiedBy>Jesly Aamina</cp:lastModifiedBy>
  <cp:revision>2</cp:revision>
  <dcterms:created xsi:type="dcterms:W3CDTF">2019-06-27T02:08:58Z</dcterms:created>
  <dcterms:modified xsi:type="dcterms:W3CDTF">2019-06-27T07:37:18Z</dcterms:modified>
</cp:coreProperties>
</file>